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ans" pitchFamily="2" charset="77"/>
      <p:regular r:id="rId19"/>
    </p:embeddedFont>
    <p:embeddedFont>
      <p:font typeface="DM Sans Bold" pitchFamily="2" charset="77"/>
      <p:regular r:id="rId20"/>
      <p:bold r:id="rId21"/>
    </p:embeddedFont>
    <p:embeddedFont>
      <p:font typeface="Oswald" pitchFamily="2" charset="77"/>
      <p:regular r:id="rId22"/>
    </p:embeddedFont>
    <p:embeddedFont>
      <p:font typeface="Oswald 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9" autoAdjust="0"/>
  </p:normalViewPr>
  <p:slideViewPr>
    <p:cSldViewPr>
      <p:cViewPr varScale="1">
        <p:scale>
          <a:sx n="69" d="100"/>
          <a:sy n="69" d="100"/>
        </p:scale>
        <p:origin x="9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STRIDE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WEB-ПРИЛОЖЕНИЕ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6811632" y="-897315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2415389" y="2292039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ДЕМОНСТРАЦИЯ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 rot="3407869">
            <a:off x="-7130711" y="5324606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9228" y="1162050"/>
            <a:ext cx="789699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50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БИЗНЕС-МОДЕЛЬ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9228" y="4198033"/>
            <a:ext cx="8327519" cy="506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Предлагается базовая версия приложения бесплатно, включающая функции создания личных и профессиональных целей, напоминания и отслеживание прогресса. </a:t>
            </a:r>
          </a:p>
          <a:p>
            <a:pPr>
              <a:lnSpc>
                <a:spcPts val="3160"/>
              </a:lnSpc>
            </a:pPr>
            <a:endParaRPr lang="en-US" sz="2290" spc="224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Дополнительный функционал, такой как фильтры задач, списки и теги для задач предлагается как платные расширения.</a:t>
            </a:r>
          </a:p>
          <a:p>
            <a:pPr>
              <a:lnSpc>
                <a:spcPts val="3160"/>
              </a:lnSpc>
            </a:pPr>
            <a:endParaRPr lang="en-US" sz="2290" spc="224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Пользователи могут приобрести эти расширения по мере необходимости, чтобы улучшить возможности приложения и настроить рабочее пространство под себя.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52744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6065903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066088" y="6891304"/>
            <a:ext cx="1415582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15976" y="6621713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04677" y="7551420"/>
            <a:ext cx="3204526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Оптимизировать приложение под несколько языков, добавить функцию выбора языка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2744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88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52097" y="662171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88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26865" y="330178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290097" y="6621713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26865" y="372033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0797" y="7551420"/>
            <a:ext cx="3204526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Добавить авторизацию через встроенные сервисы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8798" y="7551420"/>
            <a:ext cx="3204526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DM Sans"/>
              </a:rPr>
              <a:t>Добавить возможность отслеживание привычек</a:t>
            </a:r>
          </a:p>
        </p:txBody>
      </p:sp>
      <p:sp>
        <p:nvSpPr>
          <p:cNvPr id="23" name="Freeform 23"/>
          <p:cNvSpPr/>
          <p:nvPr/>
        </p:nvSpPr>
        <p:spPr>
          <a:xfrm rot="-10799999">
            <a:off x="-3028326" y="-777115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ПЛАН РАЗВИТИЯ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736596" y="-10036346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6117" y="1446121"/>
            <a:ext cx="8097687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СПАСИБО ЗА ВНИМАНИЕ!</a:t>
            </a:r>
          </a:p>
        </p:txBody>
      </p:sp>
      <p:sp>
        <p:nvSpPr>
          <p:cNvPr id="5" name="Freeform 5"/>
          <p:cNvSpPr/>
          <p:nvPr/>
        </p:nvSpPr>
        <p:spPr>
          <a:xfrm>
            <a:off x="-8320162" y="434589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7315187" y="-900549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4182049" y="4765379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82296" y="4579324"/>
            <a:ext cx="3905661" cy="4265364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14866" y="3132046"/>
            <a:ext cx="3361113" cy="3347984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052" t="-4828" r="-22827" b="-1391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191629" y="4579324"/>
            <a:ext cx="3905661" cy="4265364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424198" y="3132046"/>
            <a:ext cx="3361113" cy="3347984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532" r="223" b="-816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900043" y="4579324"/>
            <a:ext cx="3905661" cy="4265364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132612" y="3132046"/>
            <a:ext cx="3361113" cy="3347984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022" r="-4022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2488048" y="8853563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197381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0" y="0"/>
                </a:lnTo>
                <a:lnTo>
                  <a:pt x="3905660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09962" y="8844687"/>
            <a:ext cx="3905661" cy="413613"/>
          </a:xfrm>
          <a:custGeom>
            <a:avLst/>
            <a:gdLst/>
            <a:ahLst/>
            <a:cxnLst/>
            <a:rect l="l" t="t" r="r" b="b"/>
            <a:pathLst>
              <a:path w="3905661" h="413613">
                <a:moveTo>
                  <a:pt x="0" y="0"/>
                </a:moveTo>
                <a:lnTo>
                  <a:pt x="3905661" y="0"/>
                </a:lnTo>
                <a:lnTo>
                  <a:pt x="3905661" y="413613"/>
                </a:lnTo>
                <a:lnTo>
                  <a:pt x="0" y="41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335030" y="876300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НАША КОМАНДА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33731" y="6724857"/>
            <a:ext cx="2802792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Ярослав Березин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50871" y="7891223"/>
            <a:ext cx="2858693" cy="75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TeamLead &amp; Backend Dev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30119" y="6724857"/>
            <a:ext cx="2749271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Иван Харламов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60203" y="7891223"/>
            <a:ext cx="2858693" cy="75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DB Dev, Tech Writer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53784" y="6724857"/>
            <a:ext cx="2888359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170">
                <a:solidFill>
                  <a:srgbClr val="FFFBFB"/>
                </a:solidFill>
                <a:latin typeface="DM Sans"/>
              </a:rPr>
              <a:t>Александра Савенкова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8617" y="7891223"/>
            <a:ext cx="2858693" cy="75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spc="127">
                <a:solidFill>
                  <a:srgbClr val="FFFBFB"/>
                </a:solidFill>
                <a:latin typeface="DM Sans"/>
              </a:rPr>
              <a:t>Frontend Dev, Designer &amp; QA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986589">
            <a:off x="12312300" y="-5964784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9426469" y="2384481"/>
            <a:ext cx="13188954" cy="131889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24042"/>
            <a:ext cx="9166811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FFFFFF"/>
                </a:solidFill>
                <a:latin typeface="Oswald Bold"/>
              </a:rPr>
              <a:t>ПРОБЛЕМА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793687"/>
            <a:ext cx="7352977" cy="503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Отсутствие удобного и достаточно функционального приложения, которое помогло бы людям отслеживать прогресс в достижении целей, а также не забывать о текущих задачах</a:t>
            </a:r>
          </a:p>
          <a:p>
            <a:pPr>
              <a:lnSpc>
                <a:spcPts val="3992"/>
              </a:lnSpc>
            </a:pPr>
            <a:endParaRPr lang="en-US" sz="2893" spc="283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По статистике, 70% пользователей аналогичных сервисов недовольны ими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667" y="4470506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70%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525" y="7361446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7327971" y="-86112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50884" y="2586485"/>
            <a:ext cx="7539013" cy="7099951"/>
          </a:xfrm>
          <a:custGeom>
            <a:avLst/>
            <a:gdLst/>
            <a:ahLst/>
            <a:cxnLst/>
            <a:rect l="l" t="t" r="r" b="b"/>
            <a:pathLst>
              <a:path w="7539013" h="7099951">
                <a:moveTo>
                  <a:pt x="0" y="0"/>
                </a:moveTo>
                <a:lnTo>
                  <a:pt x="7539013" y="0"/>
                </a:lnTo>
                <a:lnTo>
                  <a:pt x="7539013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89421" y="2586485"/>
            <a:ext cx="7547696" cy="7099951"/>
          </a:xfrm>
          <a:custGeom>
            <a:avLst/>
            <a:gdLst/>
            <a:ahLst/>
            <a:cxnLst/>
            <a:rect l="l" t="t" r="r" b="b"/>
            <a:pathLst>
              <a:path w="7547696" h="7099951">
                <a:moveTo>
                  <a:pt x="0" y="0"/>
                </a:moveTo>
                <a:lnTo>
                  <a:pt x="7547695" y="0"/>
                </a:lnTo>
                <a:lnTo>
                  <a:pt x="7547695" y="7099951"/>
                </a:lnTo>
                <a:lnTo>
                  <a:pt x="0" y="709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6811632" y="-897315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940605" y="2453139"/>
            <a:ext cx="14406791" cy="7160261"/>
          </a:xfrm>
          <a:custGeom>
            <a:avLst/>
            <a:gdLst/>
            <a:ahLst/>
            <a:cxnLst/>
            <a:rect l="l" t="t" r="r" b="b"/>
            <a:pathLst>
              <a:path w="14406791" h="7160261">
                <a:moveTo>
                  <a:pt x="0" y="0"/>
                </a:moveTo>
                <a:lnTo>
                  <a:pt x="14406790" y="0"/>
                </a:lnTo>
                <a:lnTo>
                  <a:pt x="14406790" y="7160262"/>
                </a:lnTo>
                <a:lnTo>
                  <a:pt x="0" y="716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АНАЛИЗ АНАЛОГОВ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4623404"/>
            <a:ext cx="9295660" cy="1948998"/>
            <a:chOff x="0" y="0"/>
            <a:chExt cx="3561569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8182168" cy="1032847"/>
          </a:xfrm>
          <a:custGeom>
            <a:avLst/>
            <a:gdLst/>
            <a:ahLst/>
            <a:cxnLst/>
            <a:rect l="l" t="t" r="r" b="b"/>
            <a:pathLst>
              <a:path w="8182168" h="1032847">
                <a:moveTo>
                  <a:pt x="0" y="0"/>
                </a:moveTo>
                <a:lnTo>
                  <a:pt x="8182169" y="0"/>
                </a:lnTo>
                <a:lnTo>
                  <a:pt x="818216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 r="-1919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6830542"/>
            <a:ext cx="9295660" cy="1948998"/>
            <a:chOff x="0" y="0"/>
            <a:chExt cx="3561569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1569" cy="746746"/>
            </a:xfrm>
            <a:custGeom>
              <a:avLst/>
              <a:gdLst/>
              <a:ahLst/>
              <a:cxnLst/>
              <a:rect l="l" t="t" r="r" b="b"/>
              <a:pathLst>
                <a:path w="3561569" h="746746">
                  <a:moveTo>
                    <a:pt x="0" y="0"/>
                  </a:moveTo>
                  <a:lnTo>
                    <a:pt x="3561569" y="0"/>
                  </a:lnTo>
                  <a:lnTo>
                    <a:pt x="3561569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561569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0744" y="5008531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897203"/>
            <a:ext cx="8335423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ЦЕЛЕВАЯ АУДИТОРИЯ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90142" y="5347895"/>
            <a:ext cx="6837446" cy="45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Парни и девушки 20-40 лет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90142" y="7088309"/>
            <a:ext cx="6601658" cy="138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DM Sans"/>
              </a:rPr>
              <a:t>Амбициозные, ставящие перед собой цели и желающие их достичь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808278" y="751537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0744" y="721818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728221"/>
            <a:chOff x="0" y="0"/>
            <a:chExt cx="4816593" cy="7185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18544"/>
            </a:xfrm>
            <a:custGeom>
              <a:avLst/>
              <a:gdLst/>
              <a:ahLst/>
              <a:cxnLst/>
              <a:rect l="l" t="t" r="r" b="b"/>
              <a:pathLst>
                <a:path w="4816592" h="718544">
                  <a:moveTo>
                    <a:pt x="0" y="0"/>
                  </a:moveTo>
                  <a:lnTo>
                    <a:pt x="4816592" y="0"/>
                  </a:lnTo>
                  <a:lnTo>
                    <a:pt x="4816592" y="718544"/>
                  </a:lnTo>
                  <a:lnTo>
                    <a:pt x="0" y="71854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737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519454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44608" y="-4264244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9166" y="3510391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528768"/>
            <a:ext cx="109060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>
                <a:solidFill>
                  <a:srgbClr val="FFFFFF"/>
                </a:solidFill>
                <a:latin typeface="Oswald Bold"/>
              </a:rPr>
              <a:t>РЕШЕНИЕ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59116" y="3855401"/>
            <a:ext cx="8503150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Мы предлагаем решение в виде web-приложения STRIDE, которое закрывает почти все потребности пользователей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454168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44807" y="6905504"/>
            <a:ext cx="8503150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DM Sans"/>
              </a:rPr>
              <a:t>Главным достоинством нашего продукта будет сочетание богатого функционала с удобным и доступным интерфейсом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016965"/>
            <a:ext cx="4113179" cy="4748620"/>
            <a:chOff x="0" y="0"/>
            <a:chExt cx="1279723" cy="1477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016965"/>
            <a:ext cx="4113179" cy="4748620"/>
            <a:chOff x="0" y="0"/>
            <a:chExt cx="1279723" cy="14774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016965"/>
            <a:ext cx="4113179" cy="4748620"/>
            <a:chOff x="0" y="0"/>
            <a:chExt cx="1279723" cy="1477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77426"/>
            </a:xfrm>
            <a:custGeom>
              <a:avLst/>
              <a:gdLst/>
              <a:ahLst/>
              <a:cxnLst/>
              <a:rect l="l" t="t" r="r" b="b"/>
              <a:pathLst>
                <a:path w="1279723" h="1477426">
                  <a:moveTo>
                    <a:pt x="0" y="0"/>
                  </a:moveTo>
                  <a:lnTo>
                    <a:pt x="1279723" y="0"/>
                  </a:lnTo>
                  <a:lnTo>
                    <a:pt x="1279723" y="1477426"/>
                  </a:lnTo>
                  <a:lnTo>
                    <a:pt x="0" y="147742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53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919362" y="4617817"/>
            <a:ext cx="2838235" cy="2466899"/>
          </a:xfrm>
          <a:custGeom>
            <a:avLst/>
            <a:gdLst/>
            <a:ahLst/>
            <a:cxnLst/>
            <a:rect l="l" t="t" r="r" b="b"/>
            <a:pathLst>
              <a:path w="2838235" h="2466899">
                <a:moveTo>
                  <a:pt x="0" y="0"/>
                </a:moveTo>
                <a:lnTo>
                  <a:pt x="2838235" y="0"/>
                </a:lnTo>
                <a:lnTo>
                  <a:pt x="2838235" y="2466899"/>
                </a:lnTo>
                <a:lnTo>
                  <a:pt x="0" y="246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54285" y="4862232"/>
            <a:ext cx="3379431" cy="869499"/>
          </a:xfrm>
          <a:custGeom>
            <a:avLst/>
            <a:gdLst/>
            <a:ahLst/>
            <a:cxnLst/>
            <a:rect l="l" t="t" r="r" b="b"/>
            <a:pathLst>
              <a:path w="3379431" h="869499">
                <a:moveTo>
                  <a:pt x="0" y="0"/>
                </a:moveTo>
                <a:lnTo>
                  <a:pt x="3379430" y="0"/>
                </a:lnTo>
                <a:lnTo>
                  <a:pt x="3379430" y="869500"/>
                </a:lnTo>
                <a:lnTo>
                  <a:pt x="0" y="8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41712" y="4606639"/>
            <a:ext cx="2681794" cy="2765600"/>
          </a:xfrm>
          <a:custGeom>
            <a:avLst/>
            <a:gdLst/>
            <a:ahLst/>
            <a:cxnLst/>
            <a:rect l="l" t="t" r="r" b="b"/>
            <a:pathLst>
              <a:path w="2681794" h="2765600">
                <a:moveTo>
                  <a:pt x="0" y="0"/>
                </a:moveTo>
                <a:lnTo>
                  <a:pt x="2681795" y="0"/>
                </a:lnTo>
                <a:lnTo>
                  <a:pt x="2681795" y="2765600"/>
                </a:lnTo>
                <a:lnTo>
                  <a:pt x="0" y="276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06028" y="6198457"/>
            <a:ext cx="3675943" cy="1020301"/>
          </a:xfrm>
          <a:custGeom>
            <a:avLst/>
            <a:gdLst/>
            <a:ahLst/>
            <a:cxnLst/>
            <a:rect l="l" t="t" r="r" b="b"/>
            <a:pathLst>
              <a:path w="3675943" h="1020301">
                <a:moveTo>
                  <a:pt x="0" y="0"/>
                </a:moveTo>
                <a:lnTo>
                  <a:pt x="3675944" y="0"/>
                </a:lnTo>
                <a:lnTo>
                  <a:pt x="3675944" y="1020300"/>
                </a:lnTo>
                <a:lnTo>
                  <a:pt x="0" y="1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43797" y="1164939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ТЕХНИЧЕСКИЙ СТЕК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6521" y="7781814"/>
            <a:ext cx="3258758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CLIENT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SERVER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2904">
            <a:off x="-6811632" y="-8973151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2414041" y="2277327"/>
            <a:ext cx="13459918" cy="7559392"/>
          </a:xfrm>
          <a:custGeom>
            <a:avLst/>
            <a:gdLst/>
            <a:ahLst/>
            <a:cxnLst/>
            <a:rect l="l" t="t" r="r" b="b"/>
            <a:pathLst>
              <a:path w="13459918" h="7559392">
                <a:moveTo>
                  <a:pt x="0" y="0"/>
                </a:moveTo>
                <a:lnTo>
                  <a:pt x="13459918" y="0"/>
                </a:lnTo>
                <a:lnTo>
                  <a:pt x="13459918" y="7559392"/>
                </a:lnTo>
                <a:lnTo>
                  <a:pt x="0" y="7559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5030" y="368921"/>
            <a:ext cx="1361794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ДЕМОНСТРАЦИЯ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204</Words>
  <Application>Microsoft Macintosh PowerPoint</Application>
  <PresentationFormat>Custom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Arial</vt:lpstr>
      <vt:lpstr>Oswald Bold</vt:lpstr>
      <vt:lpstr>DM Sans Bold</vt:lpstr>
      <vt:lpstr>DM Sans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</dc:title>
  <cp:lastModifiedBy>Microsoft Office User</cp:lastModifiedBy>
  <cp:revision>2</cp:revision>
  <dcterms:created xsi:type="dcterms:W3CDTF">2006-08-16T00:00:00Z</dcterms:created>
  <dcterms:modified xsi:type="dcterms:W3CDTF">2024-03-13T18:30:56Z</dcterms:modified>
  <dc:identifier>DAF_P3h87b0</dc:identifier>
</cp:coreProperties>
</file>